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1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3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4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4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9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1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9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1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21005" y="658274"/>
            <a:ext cx="12133361" cy="5925779"/>
            <a:chOff x="21005" y="658274"/>
            <a:chExt cx="12133361" cy="592577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005" y="658274"/>
              <a:ext cx="12133361" cy="344689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576147" y="3998730"/>
              <a:ext cx="6410858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To verify that the number you want is available (</a:t>
              </a:r>
              <a:r>
                <a:rPr lang="en-US" b="1" dirty="0" smtClean="0">
                  <a:solidFill>
                    <a:srgbClr val="FF0000"/>
                  </a:solidFill>
                </a:rPr>
                <a:t>Single and double </a:t>
              </a:r>
            </a:p>
            <a:p>
              <a:r>
                <a:rPr lang="en-US" b="1" dirty="0" smtClean="0">
                  <a:solidFill>
                    <a:srgbClr val="FF0000"/>
                  </a:solidFill>
                </a:rPr>
                <a:t>Digit numbers are reserved for our instructors). 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1- Log to you CR.net account.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2-Go to My Account and select Search for Reserved #s.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3-Write the number you want and click on Search.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4-If no result comes back, the number you want is available.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n-US" dirty="0" smtClean="0">
                  <a:solidFill>
                    <a:srgbClr val="FF0000"/>
                  </a:solidFill>
                </a:rPr>
                <a:t>   Email your registrar to have it assigned to you.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5-If a name comes back with the number, it is already assigned 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n-US" dirty="0" smtClean="0">
                  <a:solidFill>
                    <a:srgbClr val="FF0000"/>
                  </a:solidFill>
                </a:rPr>
                <a:t>   to another driver and you will need to select another option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5263341" y="2202840"/>
              <a:ext cx="1122218" cy="30732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51265" y="3360228"/>
              <a:ext cx="698269" cy="29737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03767" y="1279208"/>
              <a:ext cx="1005840" cy="32508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85258" y="4105164"/>
              <a:ext cx="2818015" cy="84090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87686" y="1154095"/>
              <a:ext cx="174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2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49534" y="3396276"/>
              <a:ext cx="174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62254" y="2077485"/>
              <a:ext cx="174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2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24102" y="4929110"/>
              <a:ext cx="4156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4,5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36206" y="94060"/>
            <a:ext cx="8805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verify PCA LSR HPDE available numbers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206" y="5137129"/>
            <a:ext cx="54020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LSR HPDE reserved numbers are not reserved in other</a:t>
            </a:r>
          </a:p>
          <a:p>
            <a:r>
              <a:rPr lang="en-US" dirty="0" smtClean="0"/>
              <a:t>PCA Region events. Same applies in LSR to other region </a:t>
            </a:r>
          </a:p>
          <a:p>
            <a:r>
              <a:rPr lang="en-US" dirty="0"/>
              <a:t>r</a:t>
            </a:r>
            <a:r>
              <a:rPr lang="en-US" dirty="0" smtClean="0"/>
              <a:t>eserved numbers. Numbers are made available by the </a:t>
            </a:r>
          </a:p>
          <a:p>
            <a:r>
              <a:rPr lang="en-US" dirty="0"/>
              <a:t>s</a:t>
            </a:r>
            <a:r>
              <a:rPr lang="en-US" dirty="0" smtClean="0"/>
              <a:t>ystem if not used for 18 consecutive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91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CE6FA175B2854EAF7051024655D5F0" ma:contentTypeVersion="14" ma:contentTypeDescription="新しいドキュメントを作成します。" ma:contentTypeScope="" ma:versionID="059165b5169bd70fd079b68d3b87814e">
  <xsd:schema xmlns:xsd="http://www.w3.org/2001/XMLSchema" xmlns:xs="http://www.w3.org/2001/XMLSchema" xmlns:p="http://schemas.microsoft.com/office/2006/metadata/properties" xmlns:ns3="c2fd4d16-0884-4355-8df8-85d364bc3791" xmlns:ns4="62ba02ac-6809-4eaa-9ea0-4a8492ddd5b5" targetNamespace="http://schemas.microsoft.com/office/2006/metadata/properties" ma:root="true" ma:fieldsID="f8666c5d42300a86d08cd3263c8f43be" ns3:_="" ns4:_="">
    <xsd:import namespace="c2fd4d16-0884-4355-8df8-85d364bc3791"/>
    <xsd:import namespace="62ba02ac-6809-4eaa-9ea0-4a8492ddd5b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Tags" minOccurs="0"/>
                <xsd:element ref="ns4:MediaServiceOCR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d4d16-0884-4355-8df8-85d364bc37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a02ac-6809-4eaa-9ea0-4a8492ddd5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8CF275-417B-4E7A-BCF1-2C5D0910B9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fd4d16-0884-4355-8df8-85d364bc3791"/>
    <ds:schemaRef ds:uri="62ba02ac-6809-4eaa-9ea0-4a8492ddd5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DCD398-0CC3-470F-AC0A-F376249679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1FE283-C0BA-4E9B-BE07-BC5D5B1A41E2}">
  <ds:schemaRefs>
    <ds:schemaRef ds:uri="http://schemas.microsoft.com/office/2006/documentManagement/types"/>
    <ds:schemaRef ds:uri="http://schemas.microsoft.com/office/infopath/2007/PartnerControls"/>
    <ds:schemaRef ds:uri="c2fd4d16-0884-4355-8df8-85d364bc379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2ba02ac-6809-4eaa-9ea0-4a8492ddd5b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148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Pagan, Reynaldo J</dc:creator>
  <cp:lastModifiedBy>Pagan, Reynaldo</cp:lastModifiedBy>
  <cp:revision>39</cp:revision>
  <dcterms:created xsi:type="dcterms:W3CDTF">2017-08-15T13:42:55Z</dcterms:created>
  <dcterms:modified xsi:type="dcterms:W3CDTF">2021-09-13T18:32:17Z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0x01010059CE6FA175B2854EAF7051024655D5F0</vt:lpwstr>
  </property>
</Properties>
</file>